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85" r:id="rId2"/>
    <p:sldId id="297" r:id="rId3"/>
    <p:sldId id="298" r:id="rId4"/>
    <p:sldId id="299" r:id="rId5"/>
    <p:sldId id="300" r:id="rId6"/>
    <p:sldId id="302" r:id="rId7"/>
    <p:sldId id="303" r:id="rId8"/>
    <p:sldId id="304" r:id="rId9"/>
    <p:sldId id="306" r:id="rId10"/>
    <p:sldId id="307" r:id="rId11"/>
    <p:sldId id="308" r:id="rId12"/>
    <p:sldId id="309" r:id="rId13"/>
    <p:sldId id="310" r:id="rId14"/>
    <p:sldId id="311" r:id="rId15"/>
    <p:sldId id="313" r:id="rId16"/>
    <p:sldId id="314" r:id="rId17"/>
    <p:sldId id="315" r:id="rId18"/>
    <p:sldId id="316" r:id="rId19"/>
    <p:sldId id="317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30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079"/>
  </p:normalViewPr>
  <p:slideViewPr>
    <p:cSldViewPr snapToGrid="0">
      <p:cViewPr varScale="1">
        <p:scale>
          <a:sx n="77" d="100"/>
          <a:sy n="77" d="100"/>
        </p:scale>
        <p:origin x="12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Shape 5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“Pledge-In” Before City Council Vote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Shape 266" descr="1889006_10152131915086691_3730064097148221583_o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3335" b="13336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Palestinians demonstrate dressed as “Avatar” characters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5" name="Shape 405" descr="Avatar palestini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524000"/>
            <a:ext cx="7772400" cy="518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“Formation” Protest of Police Brutality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Shape 4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3194" b="3195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Occupying Police Union Office – to “Shine a Light” on Them for </a:t>
            </a:r>
            <a:r>
              <a:rPr lang="en-US" sz="3959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People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Shape 417" descr="Screen Shot 2017-04-20 at 11.48.56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524000"/>
            <a:ext cx="6299200" cy="46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Blocking ICE detention center buses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Shape 424" descr="C:\Users\andrew\Dropbox\TfC\Direct Action\block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371599"/>
            <a:ext cx="7315200" cy="54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Shape 430" descr="gp coal train lockdown sit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9506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Shape 442" descr="wall off trump 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58108"/>
            <a:ext cx="9144000" cy="5653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Mijente at RNC – August 2017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Shape 448" descr="wall off trump 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52600"/>
            <a:ext cx="7848600" cy="4447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Promising to Cross the Bridge in Selma… Breaking Segregation Laws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Shape 454" descr="gty_selma_montgomery_civil_rights_march_police_thg_120130_wblo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752600"/>
            <a:ext cx="7543800" cy="4229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a Public Debate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Shape 460" descr="Screen Shot 2017-04-20 at 11.38.13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28800"/>
            <a:ext cx="9144000" cy="4335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Drag Show: “What’s In Your Pants? SEPTA Wants to Know”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Shape 4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63700"/>
            <a:ext cx="7810500" cy="51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Shape 343" descr="C:\Users\awillisgarces\Dropbox\Cosas\Dream City\p42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295400"/>
            <a:ext cx="8410033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/>
        </p:nvSpPr>
        <p:spPr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 City (Shaw, DC)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Occupying a prison construction site building a “classroom” (PA, 2013)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5" name="Shape 485" descr="C:\Users\andrew\Dropbox\TfC\Direct Action\decarcerat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257300"/>
            <a:ext cx="7467600" cy="560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Putting the Governor “on trial” (PA)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1" name="Shape 491" descr="C:\Users\andrew\Dropbox\TfC\Direct Action\Decarcerate mock trial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2192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Protest against legislators “rolling the dice” with the lives of PA families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8" name="Shape 498" descr="C:\Users\andrew\Dropbox\TfC\Direct Action\Decarcerate dice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00200"/>
            <a:ext cx="77216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Creative Misunderstanding: “White Power” to “Wife Power” or “White Flour”, or “Dwight Power”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4" name="Shape 5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289" b="10290"/>
          <a:stretch/>
        </p:blipFill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“Who’s the Real Clown?”, “I thought this was a clown convention…”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Shape 5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663" y="1663569"/>
            <a:ext cx="7791647" cy="5194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4267200" cy="163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Awarding “2</a:t>
            </a:r>
            <a:r>
              <a:rPr lang="en-US" sz="3959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place” to a Confederate memorial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6" name="Shape 516" descr="confederacy protest op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-1295400"/>
            <a:ext cx="5168900" cy="93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457200" y="3615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“Involuntary Walkathon” in Germany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2" name="Shape 522" descr="nazi 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219200"/>
            <a:ext cx="7620000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8" name="Shape 528" descr="nazi 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4800"/>
            <a:ext cx="9144000" cy="600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4" name="Shape 534" descr="nazi 4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47800"/>
            <a:ext cx="9144000" cy="47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Shape 546" descr="nazi 2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06" y="1219200"/>
            <a:ext cx="9144000" cy="477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Supreme Court </a:t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Guantánamo Dramatization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Shape 351" descr="C:\Users\awillisgarces\Dropbox\Cosas\Dream City\gitm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371600"/>
            <a:ext cx="7837488" cy="525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Shape 357" descr="C:\Users\andrew\Dropbox\TfC\Direct Action\sixpack dolphin ac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21920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“Dreamers” in the US Capitol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Shape 363" descr="dream 3.jpe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607" b="8606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5029200" y="13716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Rent Strike led by children tenants</a:t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(Anacostia, DC)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Shape 375" descr="C:\Users\awillisgarces\Dropbox\Cosas\Dream City\marburyplaza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457200"/>
            <a:ext cx="4089400" cy="61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“Sing-in sit-in” (Mt. Pleasant, DC)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Shape 381" descr="C:\Users\awillisgarces\Desktop\Hear_MtP4_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447800"/>
            <a:ext cx="6812491" cy="5109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Occupying Obama’s campaign offices (May 2012)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Shape 387" descr="obama 3.jpe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962" b="12962"/>
          <a:stretch/>
        </p:blipFill>
        <p:spPr>
          <a:xfrm>
            <a:off x="228600" y="1600200"/>
            <a:ext cx="859042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Shape 398" descr="handmaids abor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716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/>
          <p:nvPr/>
        </p:nvSpPr>
        <p:spPr>
          <a:xfrm>
            <a:off x="762000" y="0"/>
            <a:ext cx="75438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Referencing Pop Culture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Explain Your Issue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Macintosh PowerPoint</Application>
  <PresentationFormat>On-screen Show (4:3)</PresentationFormat>
  <Paragraphs>24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“Pledge-In” Before City Council Vote</vt:lpstr>
      <vt:lpstr>PowerPoint Presentation</vt:lpstr>
      <vt:lpstr>Supreme Court  Guantánamo Dramatization</vt:lpstr>
      <vt:lpstr>PowerPoint Presentation</vt:lpstr>
      <vt:lpstr>“Dreamers” in the US Capitol</vt:lpstr>
      <vt:lpstr>Rent Strike led by children tenants (Anacostia, DC)</vt:lpstr>
      <vt:lpstr>“Sing-in sit-in” (Mt. Pleasant, DC)</vt:lpstr>
      <vt:lpstr>Occupying Obama’s campaign offices (May 2012)</vt:lpstr>
      <vt:lpstr>PowerPoint Presentation</vt:lpstr>
      <vt:lpstr>Palestinians demonstrate dressed as “Avatar” characters</vt:lpstr>
      <vt:lpstr>“Formation” Protest of Police Brutality</vt:lpstr>
      <vt:lpstr>Occupying Police Union Office – to “Shine a Light” on Them for Our People</vt:lpstr>
      <vt:lpstr>Blocking ICE detention center buses</vt:lpstr>
      <vt:lpstr>PowerPoint Presentation</vt:lpstr>
      <vt:lpstr>PowerPoint Presentation</vt:lpstr>
      <vt:lpstr>Mijente at RNC – August 2017</vt:lpstr>
      <vt:lpstr>Promising to Cross the Bridge in Selma… Breaking Segregation Laws</vt:lpstr>
      <vt:lpstr>Hold a Public Debate</vt:lpstr>
      <vt:lpstr>Public Drag Show: “What’s In Your Pants? SEPTA Wants to Know”</vt:lpstr>
      <vt:lpstr>Occupying a prison construction site building a “classroom” (PA, 2013)</vt:lpstr>
      <vt:lpstr>Putting the Governor “on trial” (PA)</vt:lpstr>
      <vt:lpstr>Protest against legislators “rolling the dice” with the lives of PA families</vt:lpstr>
      <vt:lpstr>Creative Misunderstanding: “White Power” to “Wife Power” or “White Flour”, or “Dwight Power”</vt:lpstr>
      <vt:lpstr>“Who’s the Real Clown?”, “I thought this was a clown convention…”</vt:lpstr>
      <vt:lpstr>Awarding “2nd place” to a Confederate memorial</vt:lpstr>
      <vt:lpstr>“Involuntary Walkathon” in Germany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“Pledge-In” Before City Council Vote</dc:title>
  <cp:lastModifiedBy>Detention Watch Network</cp:lastModifiedBy>
  <cp:revision>1</cp:revision>
  <dcterms:modified xsi:type="dcterms:W3CDTF">2018-05-29T20:46:44Z</dcterms:modified>
</cp:coreProperties>
</file>